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1A6C960-CF78-4928-A3E9-725EE6A79FB6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FE9593-5ED2-417F-9329-CE5B32CE54B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7116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44B0C8A-8A72-49E6-B037-2D7AD4C7BF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06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25A437-6147-4F42-A8AD-343E0A589B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35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8D9EA8-BC87-46E4-B5E8-C845D748BF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376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25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7E448C-57CA-4467-B592-D160B21C10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790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E98142-3EA6-4606-A7E0-E069C709F0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171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C8B9BE-5A8C-4294-A9E0-24AE81234C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256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1E5C72-45A9-46EF-8A3C-0C30939558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27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1C8105-4DA7-4290-BDD6-70754490B1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129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24C470-E531-4EA6-AA58-1FBF66CF66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89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867D7A-306F-4FED-97AC-6E5B6EB39D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698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With grateful heart my thanks I bring,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before the great thy praise I sing.</a:t>
            </a:r>
            <a:endParaRPr lang="en-NZ" dirty="0"/>
          </a:p>
          <a:p>
            <a:r>
              <a:rPr lang="en-GB" dirty="0"/>
              <a:t>		I worship in thy holy place</a:t>
            </a:r>
            <a:endParaRPr lang="en-NZ" dirty="0"/>
          </a:p>
          <a:p>
            <a:r>
              <a:rPr lang="en-GB" dirty="0"/>
              <a:t>		and praise thee for thy truth and grace;</a:t>
            </a:r>
            <a:endParaRPr lang="en-NZ" dirty="0"/>
          </a:p>
          <a:p>
            <a:r>
              <a:rPr lang="en-GB" dirty="0"/>
              <a:t>	for truth and grace together shine</a:t>
            </a:r>
            <a:endParaRPr lang="en-NZ" dirty="0"/>
          </a:p>
          <a:p>
            <a:r>
              <a:rPr lang="en-GB" dirty="0"/>
              <a:t>		in thy most holy word divine,</a:t>
            </a:r>
            <a:endParaRPr lang="en-NZ" dirty="0"/>
          </a:p>
          <a:p>
            <a:r>
              <a:rPr lang="en-GB" dirty="0"/>
              <a:t>		in thy most holy word divine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cried to thee and thou didst save,</a:t>
            </a:r>
            <a:endParaRPr lang="en-NZ" dirty="0"/>
          </a:p>
          <a:p>
            <a:r>
              <a:rPr lang="en-GB" dirty="0"/>
              <a:t>		thy word of grace new courage gave.</a:t>
            </a:r>
            <a:endParaRPr lang="en-NZ" dirty="0"/>
          </a:p>
          <a:p>
            <a:r>
              <a:rPr lang="en-GB" dirty="0"/>
              <a:t>		The kings of earth shall thank thee,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 they have heard thy wondrous word.</a:t>
            </a:r>
            <a:endParaRPr lang="en-NZ" dirty="0"/>
          </a:p>
          <a:p>
            <a:r>
              <a:rPr lang="en-GB" dirty="0"/>
              <a:t>	Yea, they shall come with songs of praise,</a:t>
            </a:r>
            <a:endParaRPr lang="en-NZ" dirty="0"/>
          </a:p>
          <a:p>
            <a:r>
              <a:rPr lang="en-GB" dirty="0"/>
              <a:t>		for great and glorious are thy ways,</a:t>
            </a:r>
            <a:endParaRPr lang="en-NZ" dirty="0"/>
          </a:p>
          <a:p>
            <a:r>
              <a:rPr lang="en-GB" dirty="0"/>
              <a:t>		for great and glorious are thy ways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enthroned in glory bright,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reignest</a:t>
            </a:r>
            <a:r>
              <a:rPr lang="en-GB" dirty="0"/>
              <a:t> in the </a:t>
            </a:r>
            <a:r>
              <a:rPr lang="en-GB" dirty="0" err="1"/>
              <a:t>heav’nly</a:t>
            </a:r>
            <a:r>
              <a:rPr lang="en-GB" dirty="0"/>
              <a:t> height;</a:t>
            </a:r>
            <a:endParaRPr lang="en-NZ" dirty="0"/>
          </a:p>
          <a:p>
            <a:r>
              <a:rPr lang="en-GB" dirty="0"/>
              <a:t>		the proud in vain thy favour seek,</a:t>
            </a:r>
            <a:endParaRPr lang="en-NZ" dirty="0"/>
          </a:p>
          <a:p>
            <a:r>
              <a:rPr lang="en-GB" dirty="0"/>
              <a:t>		but thou hast mercy for the meek.</a:t>
            </a:r>
            <a:endParaRPr lang="en-NZ" dirty="0"/>
          </a:p>
          <a:p>
            <a:r>
              <a:rPr lang="en-GB" dirty="0"/>
              <a:t>	Through trouble though my pathway be,</a:t>
            </a:r>
            <a:endParaRPr lang="en-NZ" dirty="0"/>
          </a:p>
          <a:p>
            <a:r>
              <a:rPr lang="en-GB" dirty="0"/>
              <a:t>		thou wilt revive and strengthen me,</a:t>
            </a:r>
            <a:endParaRPr lang="en-NZ" dirty="0"/>
          </a:p>
          <a:p>
            <a:r>
              <a:rPr lang="en-GB" dirty="0"/>
              <a:t>		thou wilt revive and strengthen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975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wilt stretch forth thy mighty arm</a:t>
            </a:r>
            <a:endParaRPr lang="en-NZ" dirty="0"/>
          </a:p>
          <a:p>
            <a:r>
              <a:rPr lang="en-GB" dirty="0"/>
              <a:t>		to save me when my foes alarm.</a:t>
            </a:r>
            <a:endParaRPr lang="en-NZ" dirty="0"/>
          </a:p>
          <a:p>
            <a:r>
              <a:rPr lang="en-GB" dirty="0"/>
              <a:t>		The work thou hast for me begun</a:t>
            </a:r>
            <a:endParaRPr lang="en-NZ" dirty="0"/>
          </a:p>
          <a:p>
            <a:r>
              <a:rPr lang="en-GB" dirty="0"/>
              <a:t>		shall by thy grace be fully done;</a:t>
            </a:r>
            <a:endParaRPr lang="en-NZ" dirty="0"/>
          </a:p>
          <a:p>
            <a:r>
              <a:rPr lang="en-GB" dirty="0"/>
              <a:t>	forever mercy dwells with thee;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Maker, think on me;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Maker, think on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</a:t>
            </a:r>
            <a:r>
              <a:rPr lang="en-NZ" altLang="en-US" sz="1000" dirty="0" smtClean="0"/>
              <a:t>the </a:t>
            </a:r>
            <a:r>
              <a:rPr lang="en-NZ" altLang="en-US" sz="1000" dirty="0"/>
              <a:t>Lord </a:t>
            </a:r>
            <a:r>
              <a:rPr lang="en-NZ" altLang="en-US" sz="1000" dirty="0" smtClean="0"/>
              <a:t>138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B. Bradbury, 1863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2014-02-26T08:31:59Z</dcterms:created>
  <dcterms:modified xsi:type="dcterms:W3CDTF">2014-02-26T08:33:37Z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